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handoutMasterIdLst>
    <p:handoutMasterId r:id="rId7"/>
  </p:handoutMasterIdLst>
  <p:sldIdLst>
    <p:sldId id="256" r:id="rId2"/>
    <p:sldId id="395" r:id="rId3"/>
    <p:sldId id="396" r:id="rId4"/>
    <p:sldId id="398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>
        <p:scale>
          <a:sx n="86" d="100"/>
          <a:sy n="86" d="100"/>
        </p:scale>
        <p:origin x="-894" y="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29/04/2016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29/04/2016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4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7" y="280616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29/04/2016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29/04/2016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29/04/2016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48" y="-29841"/>
            <a:ext cx="9156948" cy="688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67" y="1626478"/>
            <a:ext cx="6715125" cy="4924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414443" y="764704"/>
            <a:ext cx="1296143" cy="17235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419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Variables</a:t>
            </a:r>
          </a:p>
          <a:p>
            <a:endParaRPr lang="es-419" sz="8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Cliente</a:t>
            </a:r>
            <a:endParaRPr lang="es-419" sz="8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País 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Producto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Tiempo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Canal </a:t>
            </a:r>
            <a:r>
              <a:rPr lang="es-419" sz="800" b="1" dirty="0">
                <a:solidFill>
                  <a:schemeClr val="bg1">
                    <a:lumMod val="95000"/>
                  </a:schemeClr>
                </a:solidFill>
              </a:rPr>
              <a:t>de </a:t>
            </a:r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distribución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Cuenta contable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Escenario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Venta  neta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Impuesto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Descuento</a:t>
            </a:r>
          </a:p>
          <a:p>
            <a:r>
              <a:rPr lang="es-419" sz="800" b="1" dirty="0" smtClean="0">
                <a:solidFill>
                  <a:schemeClr val="bg1">
                    <a:lumMod val="95000"/>
                  </a:schemeClr>
                </a:solidFill>
              </a:rPr>
              <a:t>Costo</a:t>
            </a:r>
            <a:endParaRPr lang="it-I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 rot="16200000">
            <a:off x="452642" y="2170797"/>
            <a:ext cx="1273105" cy="5232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400" dirty="0" smtClean="0"/>
              <a:t>Perspectivas</a:t>
            </a:r>
          </a:p>
          <a:p>
            <a:r>
              <a:rPr lang="es-419" sz="1400" dirty="0" smtClean="0"/>
              <a:t>Dimensiones</a:t>
            </a:r>
            <a:endParaRPr lang="it-IT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483768" y="1268760"/>
            <a:ext cx="2666114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400" dirty="0" smtClean="0"/>
              <a:t>V a l o r e s     n u m e r i c o 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4158088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2776"/>
            <a:ext cx="6715125" cy="4924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478" y="1418130"/>
            <a:ext cx="405765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 rot="16200000">
            <a:off x="815214" y="1916074"/>
            <a:ext cx="1124026" cy="46166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200" b="1" dirty="0" smtClean="0"/>
              <a:t>Dimensiones</a:t>
            </a:r>
          </a:p>
          <a:p>
            <a:r>
              <a:rPr lang="es-419" sz="1200" dirty="0" smtClean="0"/>
              <a:t>Perspectivas</a:t>
            </a:r>
            <a:endParaRPr lang="it-IT" sz="12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730747" y="1052736"/>
            <a:ext cx="3137397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200" b="1" dirty="0" smtClean="0"/>
              <a:t>Hechos  - V a l o r e s     n u m e r i c o s</a:t>
            </a:r>
            <a:endParaRPr lang="it-IT" sz="1200" b="1" dirty="0"/>
          </a:p>
        </p:txBody>
      </p:sp>
      <p:grpSp>
        <p:nvGrpSpPr>
          <p:cNvPr id="5" name="4 Grupo"/>
          <p:cNvGrpSpPr/>
          <p:nvPr/>
        </p:nvGrpSpPr>
        <p:grpSpPr>
          <a:xfrm>
            <a:off x="1691680" y="1720008"/>
            <a:ext cx="7269939" cy="4094548"/>
            <a:chOff x="1691680" y="1720008"/>
            <a:chExt cx="7269939" cy="4094548"/>
          </a:xfrm>
        </p:grpSpPr>
        <p:grpSp>
          <p:nvGrpSpPr>
            <p:cNvPr id="6" name="5 Grupo"/>
            <p:cNvGrpSpPr/>
            <p:nvPr/>
          </p:nvGrpSpPr>
          <p:grpSpPr>
            <a:xfrm>
              <a:off x="2843808" y="1720008"/>
              <a:ext cx="4248472" cy="3293168"/>
              <a:chOff x="2195736" y="1756012"/>
              <a:chExt cx="5976664" cy="3977244"/>
            </a:xfrm>
          </p:grpSpPr>
          <p:sp>
            <p:nvSpPr>
              <p:cNvPr id="7" name="6 Rectángulo redondeado"/>
              <p:cNvSpPr/>
              <p:nvPr/>
            </p:nvSpPr>
            <p:spPr>
              <a:xfrm>
                <a:off x="4427984" y="3135324"/>
                <a:ext cx="1512168" cy="1224136"/>
              </a:xfrm>
              <a:prstGeom prst="round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419" sz="900" b="1" dirty="0" smtClean="0"/>
                  <a:t>Tabla de Hechos</a:t>
                </a:r>
              </a:p>
              <a:p>
                <a:pPr algn="ctr"/>
                <a:endParaRPr lang="es-419" sz="800" b="1" dirty="0" smtClean="0"/>
              </a:p>
              <a:p>
                <a:pPr algn="ctr"/>
                <a:r>
                  <a:rPr lang="es-419" sz="800" dirty="0" smtClean="0"/>
                  <a:t>Ventas</a:t>
                </a:r>
              </a:p>
              <a:p>
                <a:pPr algn="ctr"/>
                <a:r>
                  <a:rPr lang="es-419" sz="800" dirty="0" smtClean="0"/>
                  <a:t>Costos</a:t>
                </a:r>
              </a:p>
              <a:p>
                <a:pPr algn="ctr"/>
                <a:r>
                  <a:rPr lang="es-419" sz="800" dirty="0" smtClean="0"/>
                  <a:t>Stock</a:t>
                </a:r>
              </a:p>
              <a:p>
                <a:pPr algn="ctr"/>
                <a:r>
                  <a:rPr lang="es-419" sz="800" dirty="0" smtClean="0"/>
                  <a:t>Deuda</a:t>
                </a:r>
              </a:p>
              <a:p>
                <a:pPr algn="ctr"/>
                <a:endParaRPr lang="it-IT" sz="800" dirty="0"/>
              </a:p>
            </p:txBody>
          </p:sp>
          <p:sp>
            <p:nvSpPr>
              <p:cNvPr id="8" name="7 Rectángulo redondeado"/>
              <p:cNvSpPr/>
              <p:nvPr/>
            </p:nvSpPr>
            <p:spPr>
              <a:xfrm>
                <a:off x="2195736" y="1772816"/>
                <a:ext cx="1656184" cy="1368152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419" sz="900" b="1" dirty="0" smtClean="0"/>
                  <a:t>Dimension Producto</a:t>
                </a:r>
              </a:p>
              <a:p>
                <a:pPr algn="ctr"/>
                <a:endParaRPr lang="es-419" sz="700" b="1" dirty="0" smtClean="0"/>
              </a:p>
              <a:p>
                <a:r>
                  <a:rPr lang="es-419" sz="700" b="1" dirty="0" smtClean="0"/>
                  <a:t>Código</a:t>
                </a:r>
              </a:p>
              <a:p>
                <a:r>
                  <a:rPr lang="es-419" sz="700" b="1" dirty="0" smtClean="0"/>
                  <a:t>Descripción</a:t>
                </a:r>
              </a:p>
              <a:p>
                <a:r>
                  <a:rPr lang="es-419" sz="700" b="1" dirty="0" smtClean="0"/>
                  <a:t>Precio</a:t>
                </a:r>
              </a:p>
              <a:p>
                <a:r>
                  <a:rPr lang="es-419" sz="700" b="1" dirty="0" smtClean="0"/>
                  <a:t>Color</a:t>
                </a:r>
              </a:p>
              <a:p>
                <a:r>
                  <a:rPr lang="es-419" sz="700" b="1" dirty="0" smtClean="0"/>
                  <a:t>Proveedor</a:t>
                </a:r>
              </a:p>
              <a:p>
                <a:pPr algn="ctr"/>
                <a:endParaRPr lang="es-419" sz="700" dirty="0" smtClean="0"/>
              </a:p>
              <a:p>
                <a:pPr algn="ctr"/>
                <a:endParaRPr lang="it-IT" sz="700" dirty="0"/>
              </a:p>
            </p:txBody>
          </p:sp>
          <p:sp>
            <p:nvSpPr>
              <p:cNvPr id="9" name="8 Rectángulo redondeado"/>
              <p:cNvSpPr/>
              <p:nvPr/>
            </p:nvSpPr>
            <p:spPr>
              <a:xfrm>
                <a:off x="2195736" y="4365104"/>
                <a:ext cx="1656184" cy="1368152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419" sz="900" b="1" dirty="0" smtClean="0"/>
                  <a:t>Dimension Cliente</a:t>
                </a:r>
              </a:p>
              <a:p>
                <a:pPr algn="ctr"/>
                <a:endParaRPr lang="es-419" sz="700" b="1" dirty="0" smtClean="0"/>
              </a:p>
              <a:p>
                <a:r>
                  <a:rPr lang="es-419" sz="700" b="1" dirty="0" smtClean="0"/>
                  <a:t>Codigo </a:t>
                </a:r>
              </a:p>
              <a:p>
                <a:r>
                  <a:rPr lang="es-419" sz="700" b="1" dirty="0" smtClean="0"/>
                  <a:t>Razon Social</a:t>
                </a:r>
              </a:p>
              <a:p>
                <a:r>
                  <a:rPr lang="es-419" sz="700" b="1" dirty="0" smtClean="0"/>
                  <a:t>RUC</a:t>
                </a:r>
              </a:p>
              <a:p>
                <a:r>
                  <a:rPr lang="es-419" sz="700" b="1" dirty="0" smtClean="0"/>
                  <a:t>Pais</a:t>
                </a:r>
              </a:p>
              <a:p>
                <a:r>
                  <a:rPr lang="es-419" sz="700" b="1" dirty="0" smtClean="0"/>
                  <a:t>Direccion</a:t>
                </a:r>
              </a:p>
              <a:p>
                <a:r>
                  <a:rPr lang="es-419" sz="700" b="1" dirty="0" smtClean="0"/>
                  <a:t>Contacto</a:t>
                </a:r>
                <a:endParaRPr lang="it-IT" sz="700" dirty="0"/>
              </a:p>
            </p:txBody>
          </p:sp>
          <p:sp>
            <p:nvSpPr>
              <p:cNvPr id="10" name="9 Rectángulo redondeado"/>
              <p:cNvSpPr/>
              <p:nvPr/>
            </p:nvSpPr>
            <p:spPr>
              <a:xfrm>
                <a:off x="6516217" y="1756012"/>
                <a:ext cx="1656183" cy="1368152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419" sz="900" b="1" dirty="0" smtClean="0"/>
                  <a:t>Dimension Territorio</a:t>
                </a:r>
              </a:p>
              <a:p>
                <a:pPr algn="ctr"/>
                <a:endParaRPr lang="es-419" sz="700" b="1" dirty="0" smtClean="0"/>
              </a:p>
              <a:p>
                <a:r>
                  <a:rPr lang="es-419" sz="600" b="1" dirty="0" smtClean="0"/>
                  <a:t>Código Territorio</a:t>
                </a:r>
              </a:p>
              <a:p>
                <a:r>
                  <a:rPr lang="es-419" sz="600" b="1" dirty="0" smtClean="0"/>
                  <a:t>Descripción</a:t>
                </a:r>
              </a:p>
              <a:p>
                <a:r>
                  <a:rPr lang="es-419" sz="600" b="1" dirty="0" smtClean="0"/>
                  <a:t>Pais</a:t>
                </a:r>
              </a:p>
              <a:p>
                <a:r>
                  <a:rPr lang="es-419" sz="600" b="1" dirty="0" smtClean="0"/>
                  <a:t>Region</a:t>
                </a:r>
              </a:p>
              <a:p>
                <a:r>
                  <a:rPr lang="es-419" sz="600" b="1" dirty="0" smtClean="0"/>
                  <a:t>Venta presupuestada</a:t>
                </a:r>
              </a:p>
              <a:p>
                <a:pPr algn="ctr"/>
                <a:endParaRPr lang="es-419" sz="700" dirty="0" smtClean="0"/>
              </a:p>
              <a:p>
                <a:pPr algn="ctr"/>
                <a:endParaRPr lang="it-IT" sz="700" dirty="0"/>
              </a:p>
            </p:txBody>
          </p:sp>
          <p:sp>
            <p:nvSpPr>
              <p:cNvPr id="11" name="10 Rectángulo redondeado"/>
              <p:cNvSpPr/>
              <p:nvPr/>
            </p:nvSpPr>
            <p:spPr>
              <a:xfrm>
                <a:off x="6516216" y="4365104"/>
                <a:ext cx="1656184" cy="1368152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419" sz="900" b="1" dirty="0" smtClean="0"/>
                  <a:t>Dimension Almacen</a:t>
                </a:r>
              </a:p>
              <a:p>
                <a:pPr algn="ctr"/>
                <a:endParaRPr lang="es-419" sz="700" b="1" dirty="0" smtClean="0"/>
              </a:p>
              <a:p>
                <a:r>
                  <a:rPr lang="es-419" sz="700" b="1" dirty="0" smtClean="0"/>
                  <a:t>Código Almacen</a:t>
                </a:r>
              </a:p>
              <a:p>
                <a:r>
                  <a:rPr lang="es-419" sz="700" b="1" dirty="0" smtClean="0"/>
                  <a:t>Descripción</a:t>
                </a:r>
              </a:p>
              <a:p>
                <a:r>
                  <a:rPr lang="es-419" sz="700" b="1" dirty="0" smtClean="0"/>
                  <a:t>Direccion</a:t>
                </a:r>
              </a:p>
              <a:p>
                <a:r>
                  <a:rPr lang="es-419" sz="700" b="1" dirty="0" smtClean="0"/>
                  <a:t>Administrador</a:t>
                </a:r>
              </a:p>
              <a:p>
                <a:pPr algn="ctr"/>
                <a:endParaRPr lang="es-419" sz="700" dirty="0" smtClean="0"/>
              </a:p>
              <a:p>
                <a:pPr algn="ctr"/>
                <a:endParaRPr lang="it-IT" sz="700" dirty="0"/>
              </a:p>
            </p:txBody>
          </p:sp>
          <p:cxnSp>
            <p:nvCxnSpPr>
              <p:cNvPr id="12" name="11 Conector recto de flecha"/>
              <p:cNvCxnSpPr>
                <a:endCxn id="10" idx="1"/>
              </p:cNvCxnSpPr>
              <p:nvPr/>
            </p:nvCxnSpPr>
            <p:spPr>
              <a:xfrm flipV="1">
                <a:off x="5940152" y="2440088"/>
                <a:ext cx="576064" cy="7008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12 Conector recto de flecha"/>
              <p:cNvCxnSpPr>
                <a:endCxn id="11" idx="1"/>
              </p:cNvCxnSpPr>
              <p:nvPr/>
            </p:nvCxnSpPr>
            <p:spPr>
              <a:xfrm>
                <a:off x="5940152" y="4359460"/>
                <a:ext cx="576064" cy="68972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" name="13 Conector recto de flecha"/>
              <p:cNvCxnSpPr/>
              <p:nvPr/>
            </p:nvCxnSpPr>
            <p:spPr>
              <a:xfrm flipH="1">
                <a:off x="3851920" y="4359460"/>
                <a:ext cx="576064" cy="68972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" name="14 Conector recto de flecha"/>
              <p:cNvCxnSpPr>
                <a:endCxn id="8" idx="3"/>
              </p:cNvCxnSpPr>
              <p:nvPr/>
            </p:nvCxnSpPr>
            <p:spPr>
              <a:xfrm flipH="1" flipV="1">
                <a:off x="3851920" y="2456892"/>
                <a:ext cx="576064" cy="68407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3" name="2 CuadroTexto"/>
            <p:cNvSpPr txBox="1"/>
            <p:nvPr/>
          </p:nvSpPr>
          <p:spPr>
            <a:xfrm>
              <a:off x="1691680" y="5445224"/>
              <a:ext cx="7269939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s-419" b="1" dirty="0" smtClean="0"/>
                <a:t>Contextualizar los valores numericos por medio de dimensiones</a:t>
              </a:r>
              <a:endParaRPr lang="it-IT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3327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107504" y="1847083"/>
            <a:ext cx="3663712" cy="2808312"/>
            <a:chOff x="2195736" y="1756012"/>
            <a:chExt cx="5976664" cy="3977244"/>
          </a:xfrm>
        </p:grpSpPr>
        <p:sp>
          <p:nvSpPr>
            <p:cNvPr id="7" name="6 Rectángulo redondeado"/>
            <p:cNvSpPr/>
            <p:nvPr/>
          </p:nvSpPr>
          <p:spPr>
            <a:xfrm>
              <a:off x="4427983" y="2456892"/>
              <a:ext cx="1512169" cy="2457320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419" sz="800" b="1" dirty="0" smtClean="0"/>
                <a:t>Tabla de Hechos</a:t>
              </a:r>
            </a:p>
            <a:p>
              <a:pPr algn="ctr"/>
              <a:endParaRPr lang="es-419" sz="800" b="1" dirty="0"/>
            </a:p>
            <a:p>
              <a:pPr algn="ctr"/>
              <a:endParaRPr lang="es-419" sz="800" b="1" dirty="0" smtClean="0"/>
            </a:p>
            <a:p>
              <a:pPr algn="ctr"/>
              <a:r>
                <a:rPr lang="es-419" sz="800" b="1" dirty="0" smtClean="0"/>
                <a:t>KCodigProd</a:t>
              </a:r>
            </a:p>
            <a:p>
              <a:pPr algn="ctr"/>
              <a:r>
                <a:rPr lang="es-419" sz="800" b="1" dirty="0" smtClean="0"/>
                <a:t>KCodCli</a:t>
              </a:r>
            </a:p>
            <a:p>
              <a:pPr algn="ctr"/>
              <a:r>
                <a:rPr lang="es-419" sz="800" b="1" dirty="0" smtClean="0"/>
                <a:t>KCodFilial</a:t>
              </a:r>
            </a:p>
            <a:p>
              <a:pPr algn="ctr"/>
              <a:r>
                <a:rPr lang="es-419" sz="900" b="1" dirty="0" smtClean="0"/>
                <a:t>KFecha</a:t>
              </a:r>
            </a:p>
            <a:p>
              <a:pPr algn="ctr"/>
              <a:r>
                <a:rPr lang="es-419" sz="800" dirty="0" smtClean="0"/>
                <a:t>Ventas</a:t>
              </a:r>
            </a:p>
            <a:p>
              <a:pPr algn="ctr"/>
              <a:r>
                <a:rPr lang="es-419" sz="800" dirty="0" smtClean="0"/>
                <a:t>Costos</a:t>
              </a:r>
            </a:p>
            <a:p>
              <a:pPr algn="ctr"/>
              <a:r>
                <a:rPr lang="es-419" sz="800" dirty="0" smtClean="0"/>
                <a:t>Stock</a:t>
              </a:r>
            </a:p>
            <a:p>
              <a:pPr algn="ctr"/>
              <a:r>
                <a:rPr lang="es-419" sz="800" dirty="0" smtClean="0"/>
                <a:t>Deuda</a:t>
              </a:r>
            </a:p>
            <a:p>
              <a:pPr algn="ctr"/>
              <a:endParaRPr lang="it-IT" sz="700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2195736" y="1772816"/>
              <a:ext cx="1656183" cy="1611687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419" sz="800" b="1" dirty="0" smtClean="0"/>
                <a:t>Dimension 1 Producto</a:t>
              </a:r>
            </a:p>
            <a:p>
              <a:pPr algn="ctr"/>
              <a:endParaRPr lang="es-419" sz="600" b="1" dirty="0" smtClean="0"/>
            </a:p>
            <a:p>
              <a:r>
                <a:rPr lang="es-419" sz="600" b="1" dirty="0" smtClean="0"/>
                <a:t>Código</a:t>
              </a:r>
            </a:p>
            <a:p>
              <a:r>
                <a:rPr lang="es-419" sz="600" b="1" dirty="0" smtClean="0"/>
                <a:t>Descripción</a:t>
              </a:r>
            </a:p>
            <a:p>
              <a:r>
                <a:rPr lang="es-419" sz="600" b="1" dirty="0" smtClean="0"/>
                <a:t>Precio</a:t>
              </a:r>
            </a:p>
            <a:p>
              <a:r>
                <a:rPr lang="es-419" sz="600" b="1" dirty="0" smtClean="0"/>
                <a:t>Clase</a:t>
              </a:r>
            </a:p>
            <a:p>
              <a:r>
                <a:rPr lang="es-419" sz="600" b="1" dirty="0" smtClean="0"/>
                <a:t>Linea</a:t>
              </a:r>
            </a:p>
            <a:p>
              <a:r>
                <a:rPr lang="es-419" sz="600" b="1" dirty="0" smtClean="0"/>
                <a:t>Estilo</a:t>
              </a:r>
            </a:p>
            <a:p>
              <a:r>
                <a:rPr lang="es-419" sz="600" b="1" dirty="0" smtClean="0"/>
                <a:t>Proveedor</a:t>
              </a:r>
            </a:p>
            <a:p>
              <a:pPr algn="ctr"/>
              <a:endParaRPr lang="es-419" sz="600" dirty="0" smtClean="0"/>
            </a:p>
            <a:p>
              <a:pPr algn="ctr"/>
              <a:endParaRPr lang="it-IT" sz="600" dirty="0"/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2195736" y="4365104"/>
              <a:ext cx="1656184" cy="1368152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419" sz="800" b="1" dirty="0" smtClean="0"/>
                <a:t>Dimension 3  Cliente</a:t>
              </a:r>
            </a:p>
            <a:p>
              <a:pPr algn="ctr"/>
              <a:endParaRPr lang="es-419" sz="600" b="1" dirty="0" smtClean="0"/>
            </a:p>
            <a:p>
              <a:r>
                <a:rPr lang="es-419" sz="600" b="1" dirty="0" smtClean="0"/>
                <a:t>Codigo </a:t>
              </a:r>
            </a:p>
            <a:p>
              <a:r>
                <a:rPr lang="es-419" sz="600" b="1" dirty="0" smtClean="0"/>
                <a:t>Razon Social</a:t>
              </a:r>
            </a:p>
            <a:p>
              <a:r>
                <a:rPr lang="es-419" sz="600" b="1" dirty="0" smtClean="0"/>
                <a:t>RUC</a:t>
              </a:r>
            </a:p>
            <a:p>
              <a:r>
                <a:rPr lang="es-419" sz="600" b="1" dirty="0" smtClean="0"/>
                <a:t>Pais</a:t>
              </a:r>
            </a:p>
            <a:p>
              <a:r>
                <a:rPr lang="es-419" sz="600" b="1" dirty="0" smtClean="0"/>
                <a:t>Direccion</a:t>
              </a:r>
            </a:p>
            <a:p>
              <a:r>
                <a:rPr lang="es-419" sz="600" b="1" dirty="0" smtClean="0"/>
                <a:t>Contacto</a:t>
              </a:r>
              <a:endParaRPr lang="it-IT" sz="600" dirty="0"/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6516216" y="1756012"/>
              <a:ext cx="1656184" cy="1368152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419" sz="800" b="1" dirty="0" smtClean="0"/>
                <a:t>Dimension 4 Filial</a:t>
              </a:r>
            </a:p>
            <a:p>
              <a:pPr algn="ctr"/>
              <a:endParaRPr lang="es-419" sz="600" b="1" dirty="0" smtClean="0"/>
            </a:p>
            <a:p>
              <a:r>
                <a:rPr lang="es-419" sz="600" b="1" dirty="0" smtClean="0"/>
                <a:t>Código Filial</a:t>
              </a:r>
            </a:p>
            <a:p>
              <a:r>
                <a:rPr lang="es-419" sz="600" b="1" dirty="0" smtClean="0"/>
                <a:t>Descripción</a:t>
              </a:r>
            </a:p>
            <a:p>
              <a:r>
                <a:rPr lang="es-419" sz="600" b="1" dirty="0" smtClean="0"/>
                <a:t>Direccion</a:t>
              </a:r>
            </a:p>
            <a:p>
              <a:r>
                <a:rPr lang="es-419" sz="600" b="1" dirty="0" smtClean="0"/>
                <a:t>Administrador</a:t>
              </a:r>
            </a:p>
            <a:p>
              <a:pPr algn="ctr"/>
              <a:endParaRPr lang="es-419" sz="600" dirty="0" smtClean="0"/>
            </a:p>
            <a:p>
              <a:pPr algn="ctr"/>
              <a:endParaRPr lang="it-IT" sz="600" dirty="0"/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6516216" y="4365104"/>
              <a:ext cx="1656184" cy="1368152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419" sz="800" b="1" dirty="0" smtClean="0"/>
                <a:t>Dimension 2 Tiempo</a:t>
              </a:r>
            </a:p>
            <a:p>
              <a:pPr algn="ctr"/>
              <a:endParaRPr lang="es-419" sz="600" b="1" dirty="0" smtClean="0"/>
            </a:p>
            <a:p>
              <a:r>
                <a:rPr lang="es-419" sz="600" b="1" dirty="0" smtClean="0"/>
                <a:t>Fecha</a:t>
              </a:r>
            </a:p>
            <a:p>
              <a:r>
                <a:rPr lang="es-419" sz="600" b="1" dirty="0" smtClean="0"/>
                <a:t>Año</a:t>
              </a:r>
            </a:p>
            <a:p>
              <a:r>
                <a:rPr lang="es-419" sz="600" b="1" dirty="0" smtClean="0"/>
                <a:t>Trimestre</a:t>
              </a:r>
            </a:p>
            <a:p>
              <a:r>
                <a:rPr lang="es-419" sz="600" b="1" dirty="0" smtClean="0"/>
                <a:t>Mes</a:t>
              </a:r>
            </a:p>
            <a:p>
              <a:r>
                <a:rPr lang="es-419" sz="600" b="1" dirty="0" smtClean="0"/>
                <a:t>Semana</a:t>
              </a:r>
            </a:p>
            <a:p>
              <a:pPr algn="ctr"/>
              <a:endParaRPr lang="es-419" sz="600" dirty="0" smtClean="0"/>
            </a:p>
            <a:p>
              <a:pPr algn="ctr"/>
              <a:endParaRPr lang="it-IT" sz="600" dirty="0"/>
            </a:p>
          </p:txBody>
        </p:sp>
        <p:cxnSp>
          <p:nvCxnSpPr>
            <p:cNvPr id="12" name="11 Conector recto de flecha"/>
            <p:cNvCxnSpPr>
              <a:endCxn id="10" idx="1"/>
            </p:cNvCxnSpPr>
            <p:nvPr/>
          </p:nvCxnSpPr>
          <p:spPr>
            <a:xfrm flipV="1">
              <a:off x="5940152" y="2440088"/>
              <a:ext cx="576064" cy="70088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12 Conector recto de flecha"/>
            <p:cNvCxnSpPr>
              <a:endCxn id="11" idx="1"/>
            </p:cNvCxnSpPr>
            <p:nvPr/>
          </p:nvCxnSpPr>
          <p:spPr>
            <a:xfrm>
              <a:off x="5940152" y="4359460"/>
              <a:ext cx="576064" cy="68972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13 Conector recto de flecha"/>
            <p:cNvCxnSpPr/>
            <p:nvPr/>
          </p:nvCxnSpPr>
          <p:spPr>
            <a:xfrm flipH="1">
              <a:off x="3851920" y="4359460"/>
              <a:ext cx="576064" cy="68972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>
              <a:endCxn id="8" idx="3"/>
            </p:cNvCxnSpPr>
            <p:nvPr/>
          </p:nvCxnSpPr>
          <p:spPr>
            <a:xfrm flipH="1" flipV="1">
              <a:off x="3851919" y="2578659"/>
              <a:ext cx="576066" cy="5623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" name="4 CuadroTexto"/>
          <p:cNvSpPr txBox="1"/>
          <p:nvPr/>
        </p:nvSpPr>
        <p:spPr>
          <a:xfrm>
            <a:off x="842813" y="4787860"/>
            <a:ext cx="207300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Esquema estrella</a:t>
            </a:r>
            <a:endParaRPr lang="it-IT" dirty="0"/>
          </a:p>
        </p:txBody>
      </p:sp>
      <p:grpSp>
        <p:nvGrpSpPr>
          <p:cNvPr id="16" name="15 Grupo"/>
          <p:cNvGrpSpPr/>
          <p:nvPr/>
        </p:nvGrpSpPr>
        <p:grpSpPr>
          <a:xfrm>
            <a:off x="3851920" y="1556792"/>
            <a:ext cx="5269496" cy="3618711"/>
            <a:chOff x="3851920" y="1556792"/>
            <a:chExt cx="5269496" cy="3618711"/>
          </a:xfrm>
        </p:grpSpPr>
        <p:sp>
          <p:nvSpPr>
            <p:cNvPr id="2" name="1 Flecha derecha"/>
            <p:cNvSpPr/>
            <p:nvPr/>
          </p:nvSpPr>
          <p:spPr>
            <a:xfrm>
              <a:off x="3851920" y="1608053"/>
              <a:ext cx="390836" cy="3279254"/>
            </a:xfrm>
            <a:prstGeom prst="righ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1556792"/>
              <a:ext cx="4837448" cy="3618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16 Rectángulo"/>
          <p:cNvSpPr/>
          <p:nvPr/>
        </p:nvSpPr>
        <p:spPr>
          <a:xfrm>
            <a:off x="1619672" y="2824994"/>
            <a:ext cx="720080" cy="60400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17 Cerrar llave"/>
          <p:cNvSpPr/>
          <p:nvPr/>
        </p:nvSpPr>
        <p:spPr>
          <a:xfrm>
            <a:off x="2339752" y="3429000"/>
            <a:ext cx="239654" cy="499869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18 CuadroTexto"/>
          <p:cNvSpPr txBox="1"/>
          <p:nvPr/>
        </p:nvSpPr>
        <p:spPr>
          <a:xfrm>
            <a:off x="2509651" y="3489295"/>
            <a:ext cx="6046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900" b="1" dirty="0" smtClean="0"/>
              <a:t>Valores</a:t>
            </a:r>
            <a:endParaRPr lang="it-IT" sz="900" b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745813" y="5124926"/>
            <a:ext cx="218040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Cubo o DataMart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550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1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8" grpId="0" animBg="1"/>
      <p:bldP spid="19" grpId="0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7961</TotalTime>
  <Words>182</Words>
  <Application>Microsoft Office PowerPoint</Application>
  <PresentationFormat>Presentación en pantalla (4:3)</PresentationFormat>
  <Paragraphs>106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201</cp:revision>
  <dcterms:created xsi:type="dcterms:W3CDTF">2015-03-20T20:20:12Z</dcterms:created>
  <dcterms:modified xsi:type="dcterms:W3CDTF">2016-04-29T15:05:08Z</dcterms:modified>
</cp:coreProperties>
</file>